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72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39"/>
    <p:restoredTop sz="94689"/>
  </p:normalViewPr>
  <p:slideViewPr>
    <p:cSldViewPr snapToGrid="0" snapToObjects="1">
      <p:cViewPr varScale="1">
        <p:scale>
          <a:sx n="72" d="100"/>
          <a:sy n="72" d="100"/>
        </p:scale>
        <p:origin x="216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124D2-CA91-9849-8ABF-164D0789E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9121E-ADAE-BD42-9562-96F830A8F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EFB7E-8DC4-EE40-AC3B-594F2214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A634-9240-F648-AB32-9B6CE40A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7EC72-F967-8442-B5CD-33B28DBE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8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49F0-BAC0-FB4B-A25C-581D62695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701FA-0C42-534C-92A4-B24227F28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EE4-CF1D-A549-895E-17F5FBFBE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606AA-58C2-0347-B699-4A7CC53A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6B521-264B-4349-BF99-69C5BC4C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6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6BAE79-0F8E-7445-B4F8-4B5FD7645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F669C-AA7B-4548-86A0-0E99BBD0E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23542-9398-4D47-B303-66A73928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F640A-A4EF-874F-9CA5-BB32B473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47023-8701-D348-998F-BDFBB00E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1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D20AA-C7C6-2745-A51B-5C67B9F3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96590-0D01-3442-B77F-84D591A95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800CF-B835-4F4B-A731-63BAF610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17404-E79F-5943-AE7D-99E4DFE3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89F48-0032-F648-B0D5-3BCEB3FE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F7A3-E96F-104F-9F17-6C210A2C5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06292-6725-524C-B8DA-F7FA4AD11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974B6-AA86-E04C-9270-27AC740B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D1B78-3081-5944-B045-7F647748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33372-012A-9D49-8DFA-910E12C0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E38E-1490-C64D-8172-44F3B1DE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C497F-ED3C-6348-AB33-1748DBE85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34787-03DF-7244-A3D4-E035AB78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82A07-14BA-9941-B8A1-EC77D699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9CCFF-0766-B541-ADC1-3E0C89C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E03E0-9BD3-9A40-87A6-DB461501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8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29DD-8E47-2B4B-BE50-201D9537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3AAF-876C-8F4E-AD76-C25795AFB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5D151-3B82-454A-89D2-176513041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914E5B-F05F-044B-B065-BBC93004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3BF03-6714-F149-BD6D-F47E1EF68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57F4C-19F0-CC48-8900-465F959A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B42-85D3-9A47-A2B1-DC8A3E35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DF1517-9C20-B446-AAA1-D12AE569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4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6A279-AE57-134B-A19F-B3D21685F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24071-5CE6-924F-A97A-D30A988B8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34458F-842D-4D4C-99D9-E58102F5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25596-7B6B-0141-92B0-10162433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9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8B0DF-E722-F34E-8B29-E564C3EED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F03687-1B29-244E-AD29-88C904BC6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27D47-7D09-4146-A599-11943B3D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68AE-F267-BC4D-8178-F93A3906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D8111-6381-444E-A40D-90A41CAC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CD59A-C015-2444-87C0-243805B4D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6EE38-B525-C641-89CD-CA00F2AB6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4FAFF-7B99-044A-A85F-1932B079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902A7-7353-E347-B0B5-E81FDF02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FE8B2-8E34-2849-8F77-6FD953F1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4E108A-7CB9-CA45-A433-257ABF120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2C9A0-2148-EA49-979B-E1AE4C03E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A169E-8985-934E-990A-094DE98B4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FFF67-2ADA-1041-AB07-BC5D5CD8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8F9EA-D5E1-A24C-9270-2C06FF4B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4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78808-DFB1-4D4B-A8F1-B8B6B8DE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E724D-F58E-3B40-95D3-5B87A0AFD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E6B49-19E0-DE4F-8D90-4CC1C15B4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3DDFB-C845-A642-B867-E04A4612D5DC}" type="datetimeFigureOut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C07BE-1840-EC4E-A357-C2881D346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B7815-1A34-6D49-B2D1-D510A6BE0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7B54-807C-F945-BB35-E35E9B119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6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126E-1DE9-224E-9A2F-FA90BFCCC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2024 Election-What Happened and What 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989A59-3E00-5945-A1E4-EDECADD014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By Michael DeLong</a:t>
            </a:r>
          </a:p>
          <a:p>
            <a:r>
              <a:rPr lang="en-US" sz="3200" b="1" dirty="0"/>
              <a:t>President</a:t>
            </a:r>
          </a:p>
          <a:p>
            <a:r>
              <a:rPr lang="en-US" sz="3200" b="1" dirty="0"/>
              <a:t>Montgomery County Young Democrats</a:t>
            </a:r>
          </a:p>
        </p:txBody>
      </p:sp>
    </p:spTree>
    <p:extLst>
      <p:ext uri="{BB962C8B-B14F-4D97-AF65-F5344CB8AC3E}">
        <p14:creationId xmlns:p14="http://schemas.microsoft.com/office/powerpoint/2010/main" val="391889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9B099-39EA-E14E-876C-DEC9D1BF2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Immigration—Perception vs.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1B554-68E3-6742-86F3-C3480C8F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Trump hates immigrants and vowed to crack down on them, which has a powerful constituency</a:t>
            </a:r>
          </a:p>
          <a:p>
            <a:r>
              <a:rPr lang="en-US" dirty="0"/>
              <a:t>Southern border perceived as open and insecure, even though that wasn’t the case</a:t>
            </a:r>
          </a:p>
          <a:p>
            <a:r>
              <a:rPr lang="en-US" dirty="0"/>
              <a:t>Biden more friendly to immigration</a:t>
            </a:r>
          </a:p>
          <a:p>
            <a:r>
              <a:rPr lang="en-US" dirty="0"/>
              <a:t>Can’t underrate xenophobia—even a bunch of immigrants voted for Trump, thinking he is only against the “bad” immigrants</a:t>
            </a:r>
          </a:p>
          <a:p>
            <a:r>
              <a:rPr lang="en-US" dirty="0"/>
              <a:t>Sexism may have played a factor as well </a:t>
            </a:r>
          </a:p>
        </p:txBody>
      </p:sp>
    </p:spTree>
    <p:extLst>
      <p:ext uri="{BB962C8B-B14F-4D97-AF65-F5344CB8AC3E}">
        <p14:creationId xmlns:p14="http://schemas.microsoft.com/office/powerpoint/2010/main" val="3682848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0F04A-BE46-CC4A-AB4C-BF3799D33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Polarization by Income and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678AD-743A-2646-963B-7DB5D2EBA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Educated voters with a college degree moved toward the Democrats</a:t>
            </a:r>
          </a:p>
          <a:p>
            <a:r>
              <a:rPr lang="en-US" dirty="0"/>
              <a:t>Voters without a college degree moved toward the Republicans</a:t>
            </a:r>
          </a:p>
          <a:p>
            <a:r>
              <a:rPr lang="en-US" dirty="0"/>
              <a:t>More voters without a college degree—significantly more </a:t>
            </a:r>
          </a:p>
          <a:p>
            <a:r>
              <a:rPr lang="en-US" dirty="0"/>
              <a:t>Income is trickier, but wealthier people seem to have voted more Democratic</a:t>
            </a:r>
          </a:p>
          <a:p>
            <a:r>
              <a:rPr lang="en-US" dirty="0"/>
              <a:t>Many working class and poor people voted Democratic</a:t>
            </a:r>
          </a:p>
          <a:p>
            <a:r>
              <a:rPr lang="en-US" dirty="0"/>
              <a:t>But a significant number did not—chose Trump! </a:t>
            </a:r>
          </a:p>
          <a:p>
            <a:r>
              <a:rPr lang="en-US" dirty="0"/>
              <a:t>Part of a longer political trend</a:t>
            </a:r>
          </a:p>
        </p:txBody>
      </p:sp>
    </p:spTree>
    <p:extLst>
      <p:ext uri="{BB962C8B-B14F-4D97-AF65-F5344CB8AC3E}">
        <p14:creationId xmlns:p14="http://schemas.microsoft.com/office/powerpoint/2010/main" val="451080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1259-C9A5-7B45-819F-88851F52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Two Rainbow Coalitions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1B107-FE72-7442-BBCE-51D80A02A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dismaying part—Trump made big gains with certain groups of voters</a:t>
            </a:r>
          </a:p>
          <a:p>
            <a:r>
              <a:rPr lang="en-US" dirty="0"/>
              <a:t>More Latino voters chose him—not a majority but a strong minority</a:t>
            </a:r>
          </a:p>
          <a:p>
            <a:r>
              <a:rPr lang="en-US" dirty="0"/>
              <a:t>More Asian American voters chose him</a:t>
            </a:r>
          </a:p>
          <a:p>
            <a:r>
              <a:rPr lang="en-US" dirty="0"/>
              <a:t>Small but significant number of Black men voted for him as well </a:t>
            </a:r>
          </a:p>
          <a:p>
            <a:r>
              <a:rPr lang="en-US" dirty="0"/>
              <a:t>He won more votes in cities, which is why he is likely to win the popular vote</a:t>
            </a:r>
          </a:p>
          <a:p>
            <a:r>
              <a:rPr lang="en-US" dirty="0"/>
              <a:t>Gender divide, with women more likely to vote Harris </a:t>
            </a:r>
          </a:p>
          <a:p>
            <a:r>
              <a:rPr lang="en-US" dirty="0"/>
              <a:t>Two rainbow coalitions—Democrats and Republicans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57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965CB-BF04-5741-B723-E71A4E798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Misinformation and Political Ignorance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B310A-91F7-1641-90C5-072185091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to measure</a:t>
            </a:r>
          </a:p>
          <a:p>
            <a:r>
              <a:rPr lang="en-US" dirty="0"/>
              <a:t>Harris won voters who read the news—subscribe to newspapers or political sites, follow politics closely, are knowledgeable </a:t>
            </a:r>
          </a:p>
          <a:p>
            <a:r>
              <a:rPr lang="en-US" dirty="0"/>
              <a:t>Trump won voters who pay little attention to politics, are relatively low information, vote based on vibes </a:t>
            </a:r>
          </a:p>
          <a:p>
            <a:r>
              <a:rPr lang="en-US" dirty="0"/>
              <a:t>Lots of misinformation swirling out there—Harris wants to take your guns, defund the police, make you pay for transgender surgeries</a:t>
            </a:r>
          </a:p>
        </p:txBody>
      </p:sp>
    </p:spTree>
    <p:extLst>
      <p:ext uri="{BB962C8B-B14F-4D97-AF65-F5344CB8AC3E}">
        <p14:creationId xmlns:p14="http://schemas.microsoft.com/office/powerpoint/2010/main" val="413132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81E4-A14F-F044-AC94-62772FBF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Culture Wars and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1B027-EFAD-964C-8563-77F1B491F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Abortion rights have a lot of advocates but also a lot of opponents</a:t>
            </a:r>
          </a:p>
          <a:p>
            <a:r>
              <a:rPr lang="en-US" dirty="0"/>
              <a:t>Trump claimed he didn’t support a national abortion ban</a:t>
            </a:r>
          </a:p>
          <a:p>
            <a:r>
              <a:rPr lang="en-US" dirty="0"/>
              <a:t>Democrats thrown on the defensive about immigration and concerns about people coming across the border</a:t>
            </a:r>
          </a:p>
          <a:p>
            <a:r>
              <a:rPr lang="en-US" dirty="0"/>
              <a:t>Crime was a significant issue in certain areas, and that is one issue where Republicans are perceived to have the advantage</a:t>
            </a:r>
          </a:p>
          <a:p>
            <a:r>
              <a:rPr lang="en-US" dirty="0"/>
              <a:t>Transgender rights—Trump ran ads highlighting this and claiming that Harris wanted to make the public pay for surgeries </a:t>
            </a:r>
          </a:p>
        </p:txBody>
      </p:sp>
    </p:spTree>
    <p:extLst>
      <p:ext uri="{BB962C8B-B14F-4D97-AF65-F5344CB8AC3E}">
        <p14:creationId xmlns:p14="http://schemas.microsoft.com/office/powerpoint/2010/main" val="1839908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84CCB-BE55-A24F-87BF-4F5D307D6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Likely First Steps of the Trump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35312-30A4-BC4E-94F2-2EA9C78F3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four years will be very bad. Chaos will help us in certain ways, but expect a lot of damage </a:t>
            </a:r>
          </a:p>
          <a:p>
            <a:pPr lvl="1"/>
            <a:r>
              <a:rPr lang="en-US" dirty="0"/>
              <a:t>Depriving people of health care—likely attempts to repeal the Affordable Care Act</a:t>
            </a:r>
          </a:p>
          <a:p>
            <a:pPr lvl="1"/>
            <a:r>
              <a:rPr lang="en-US" dirty="0"/>
              <a:t>Opposing Medicaid expansion to provide health care to the poor and disadvantaged</a:t>
            </a:r>
          </a:p>
          <a:p>
            <a:pPr lvl="1"/>
            <a:r>
              <a:rPr lang="en-US" dirty="0"/>
              <a:t>Further restrictions on abortion and contraception—anti-choice groups planning to file more lawsuits and oppose efforts by women to travel to get abortions</a:t>
            </a:r>
          </a:p>
          <a:p>
            <a:pPr lvl="1"/>
            <a:r>
              <a:rPr lang="en-US" dirty="0"/>
              <a:t>No effective consumer protection, since government positions will be filled by plutocrats and big business </a:t>
            </a:r>
          </a:p>
        </p:txBody>
      </p:sp>
    </p:spTree>
    <p:extLst>
      <p:ext uri="{BB962C8B-B14F-4D97-AF65-F5344CB8AC3E}">
        <p14:creationId xmlns:p14="http://schemas.microsoft.com/office/powerpoint/2010/main" val="222795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4245E-750A-C146-B343-D9981FCC7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Likely First Steps of the Trump Administration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5015F-66E6-514F-B735-E5CD4D97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Trump will promote tax cuts for the rich</a:t>
            </a:r>
          </a:p>
          <a:p>
            <a:r>
              <a:rPr lang="en-US" dirty="0"/>
              <a:t>Will likely try to implement tariffs, which will drive up prices and increase inflation. Could send economy into a tailspin</a:t>
            </a:r>
          </a:p>
          <a:p>
            <a:r>
              <a:rPr lang="en-US" dirty="0"/>
              <a:t>Stephen Miller will attempt mass deportations of undocumented immigrants, and to reduce legal immigration as much as possible</a:t>
            </a:r>
          </a:p>
          <a:p>
            <a:r>
              <a:rPr lang="en-US" dirty="0"/>
              <a:t>Abuse of power—Trump may try to go after his critics and harass them, or worse</a:t>
            </a:r>
          </a:p>
          <a:p>
            <a:r>
              <a:rPr lang="en-US" dirty="0"/>
              <a:t>Courts may push back, but Congress won’t. And the Supreme Court will be useless </a:t>
            </a:r>
          </a:p>
        </p:txBody>
      </p:sp>
    </p:spTree>
    <p:extLst>
      <p:ext uri="{BB962C8B-B14F-4D97-AF65-F5344CB8AC3E}">
        <p14:creationId xmlns:p14="http://schemas.microsoft.com/office/powerpoint/2010/main" val="69190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BF73-F5A3-A74D-A9D7-9FE93AA2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2024 Election Results in Maryland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05618-7887-B54C-B155-5252F5D51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Reason to be moderately pleased</a:t>
            </a:r>
          </a:p>
          <a:p>
            <a:r>
              <a:rPr lang="en-US" dirty="0"/>
              <a:t>Angela Alsobrooks won the Senate election and will be Maryland’s next Democratic Senator—first Black woman Senator from our state</a:t>
            </a:r>
          </a:p>
          <a:p>
            <a:r>
              <a:rPr lang="en-US" dirty="0"/>
              <a:t>April Delaney narrowly won the election for Maryland’s 6</a:t>
            </a:r>
            <a:r>
              <a:rPr lang="en-US" baseline="30000" dirty="0"/>
              <a:t>th</a:t>
            </a:r>
            <a:r>
              <a:rPr lang="en-US" dirty="0"/>
              <a:t> Congressional District</a:t>
            </a:r>
          </a:p>
          <a:p>
            <a:r>
              <a:rPr lang="en-US" dirty="0"/>
              <a:t>Question 1 passed, enshrining abortion rights in Maryland’s Constitution</a:t>
            </a:r>
          </a:p>
          <a:p>
            <a:r>
              <a:rPr lang="en-US" dirty="0"/>
              <a:t>Question A passed, limiting the Montgomery County Executive to two terms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9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voting screen&#10;&#10;Description automatically generated">
            <a:extLst>
              <a:ext uri="{FF2B5EF4-FFF2-40B4-BE49-F238E27FC236}">
                <a16:creationId xmlns:a16="http://schemas.microsoft.com/office/drawing/2014/main" id="{8FFFAC5E-7E17-3043-B62A-84087DD9A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8257"/>
            <a:ext cx="12192000" cy="468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64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voting screen&#10;&#10;Description automatically generated">
            <a:extLst>
              <a:ext uri="{FF2B5EF4-FFF2-40B4-BE49-F238E27FC236}">
                <a16:creationId xmlns:a16="http://schemas.microsoft.com/office/drawing/2014/main" id="{47591823-2CCF-524B-953B-36D272C8B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5913"/>
            <a:ext cx="12192000" cy="544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7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AA336-DA78-F24B-8140-126E6273E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National Election Results—Not Good!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A78DA-72BA-E241-94CD-541F395EF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Donald Trump beat Kamala Harris by a small but decisive margin</a:t>
            </a:r>
          </a:p>
          <a:p>
            <a:r>
              <a:rPr lang="en-US" dirty="0"/>
              <a:t>Republicans picked up several Senate seats &amp; will have 53 seats in the Senate, while Democrats will have 47</a:t>
            </a:r>
          </a:p>
          <a:p>
            <a:r>
              <a:rPr lang="en-US" dirty="0"/>
              <a:t>Lost several good Senators—Sherrod Brown from Ohio, Bob Casey in Pennsylvania, Jon Tester in Montana</a:t>
            </a:r>
          </a:p>
          <a:p>
            <a:r>
              <a:rPr lang="en-US" dirty="0"/>
              <a:t>Republicans gained one seat in the House and will narrowly control it by the slimmest of margins: 219 to 213 </a:t>
            </a:r>
          </a:p>
          <a:p>
            <a:r>
              <a:rPr lang="en-US" dirty="0"/>
              <a:t>Second Trump administration, even after everything he has done </a:t>
            </a:r>
          </a:p>
        </p:txBody>
      </p:sp>
    </p:spTree>
    <p:extLst>
      <p:ext uri="{BB962C8B-B14F-4D97-AF65-F5344CB8AC3E}">
        <p14:creationId xmlns:p14="http://schemas.microsoft.com/office/powerpoint/2010/main" val="98025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map of the united states&#10;&#10;Description automatically generated">
            <a:extLst>
              <a:ext uri="{FF2B5EF4-FFF2-40B4-BE49-F238E27FC236}">
                <a16:creationId xmlns:a16="http://schemas.microsoft.com/office/drawing/2014/main" id="{A2C6EF1D-9009-5043-BDA6-970A0DE62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93" y="0"/>
            <a:ext cx="116250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2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4A55B9-A740-2A49-8E51-C46EE75BB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1666"/>
            <a:ext cx="12192000" cy="13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0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CF2C4-3ADD-5B45-B8FC-C550C2276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the Hell Happened? Several Possibilities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B25EF-D410-ED47-BB74-780AFECD9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Polls were close and reasonably accurate</a:t>
            </a:r>
          </a:p>
          <a:p>
            <a:r>
              <a:rPr lang="en-US" dirty="0"/>
              <a:t>But understated Trump’s support—he and only he is able to get a bunch of voters to the polls. Improved on his margins in most places </a:t>
            </a:r>
          </a:p>
          <a:p>
            <a:r>
              <a:rPr lang="en-US" dirty="0"/>
              <a:t>Turnout was extremely high—not a case of Democrats staying home, but Trump voters turning out and some Democrats voting Trump</a:t>
            </a:r>
          </a:p>
          <a:p>
            <a:r>
              <a:rPr lang="en-US" dirty="0"/>
              <a:t>Harris had to assemble a campaign from scratch, define herself, almost did it</a:t>
            </a:r>
          </a:p>
          <a:p>
            <a:r>
              <a:rPr lang="en-US" dirty="0"/>
              <a:t>Swings toward Trump were smaller in the battleground states, likely because of her campaign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9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4EEED-8AED-AB47-A94D-24719138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Frustration With the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BBF3-A492-964F-A77E-028516EB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voters were frustrated with the economy because of inflation and high prices </a:t>
            </a:r>
          </a:p>
          <a:p>
            <a:r>
              <a:rPr lang="en-US" dirty="0"/>
              <a:t>Most of this was not Biden’s fault—his plans boosted the economy and prevented mass unemployment</a:t>
            </a:r>
          </a:p>
          <a:p>
            <a:r>
              <a:rPr lang="en-US" dirty="0"/>
              <a:t>Voters looking for someone to blame &amp; Kamala Harris perceived as a quasi-incumbent </a:t>
            </a:r>
          </a:p>
          <a:p>
            <a:r>
              <a:rPr lang="en-US" dirty="0"/>
              <a:t>Inflation is down, but voter perceptions of the economy lagged behind</a:t>
            </a:r>
          </a:p>
          <a:p>
            <a:r>
              <a:rPr lang="en-US" dirty="0"/>
              <a:t>“Remember when a hamburger cost $10?” </a:t>
            </a:r>
          </a:p>
        </p:txBody>
      </p:sp>
    </p:spTree>
    <p:extLst>
      <p:ext uri="{BB962C8B-B14F-4D97-AF65-F5344CB8AC3E}">
        <p14:creationId xmlns:p14="http://schemas.microsoft.com/office/powerpoint/2010/main" val="311281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895</Words>
  <Application>Microsoft Macintosh PowerPoint</Application>
  <PresentationFormat>Widescreen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The 2024 Election-What Happened and What Now</vt:lpstr>
      <vt:lpstr>2024 Election Results in Maryland</vt:lpstr>
      <vt:lpstr>PowerPoint Presentation</vt:lpstr>
      <vt:lpstr>PowerPoint Presentation</vt:lpstr>
      <vt:lpstr>National Election Results—Not Good!</vt:lpstr>
      <vt:lpstr>PowerPoint Presentation</vt:lpstr>
      <vt:lpstr>PowerPoint Presentation</vt:lpstr>
      <vt:lpstr>What the Hell Happened? Several Possibilities</vt:lpstr>
      <vt:lpstr>Frustration With the Economy</vt:lpstr>
      <vt:lpstr>Immigration—Perception vs. Reality</vt:lpstr>
      <vt:lpstr>Polarization by Income and Education</vt:lpstr>
      <vt:lpstr>Two Rainbow Coalitions</vt:lpstr>
      <vt:lpstr>Misinformation and Political Ignorance</vt:lpstr>
      <vt:lpstr>Culture Wars and Issues </vt:lpstr>
      <vt:lpstr>Likely First Steps of the Trump Administration</vt:lpstr>
      <vt:lpstr>Likely First Steps of the Trump Administration (Continued)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DeLong</dc:creator>
  <cp:lastModifiedBy>Michael DeLong</cp:lastModifiedBy>
  <cp:revision>12</cp:revision>
  <dcterms:created xsi:type="dcterms:W3CDTF">2024-11-21T22:49:47Z</dcterms:created>
  <dcterms:modified xsi:type="dcterms:W3CDTF">2024-12-07T13:00:26Z</dcterms:modified>
</cp:coreProperties>
</file>